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</p:sldIdLst>
  <p:sldSz cy="5143500" cx="9144000"/>
  <p:notesSz cx="6858000" cy="9144000"/>
  <p:embeddedFontLst>
    <p:embeddedFont>
      <p:font typeface="Roboto Slab"/>
      <p:regular r:id="rId9"/>
      <p:bold r:id="rId10"/>
    </p:embeddedFont>
    <p:embeddedFont>
      <p:font typeface="Roboto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A2E7D893-81AD-4382-B933-9AB7E58049D8}">
  <a:tblStyle styleId="{A2E7D893-81AD-4382-B933-9AB7E58049D8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regular.fntdata"/><Relationship Id="rId10" Type="http://schemas.openxmlformats.org/officeDocument/2006/relationships/font" Target="fonts/RobotoSlab-bold.fntdata"/><Relationship Id="rId13" Type="http://schemas.openxmlformats.org/officeDocument/2006/relationships/font" Target="fonts/Roboto-italic.fntdata"/><Relationship Id="rId12" Type="http://schemas.openxmlformats.org/officeDocument/2006/relationships/font" Target="fonts/Roboto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font" Target="fonts/RobotoSlab-regular.fntdata"/><Relationship Id="rId14" Type="http://schemas.openxmlformats.org/officeDocument/2006/relationships/font" Target="fonts/Roboto-boldItalic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afc9fc171b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afc9fc171b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524800" y="672606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" name="Google Shape;11;p2"/>
          <p:cNvSpPr/>
          <p:nvPr/>
        </p:nvSpPr>
        <p:spPr>
          <a:xfrm rot="10800000">
            <a:off x="6537563" y="33429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cxnSp>
        <p:nvCxnSpPr>
          <p:cNvPr id="12" name="Google Shape;12;p2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" name="Google Shape;13;p2"/>
          <p:cNvSpPr txBox="1"/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/>
          <p:nvPr/>
        </p:nvSpPr>
        <p:spPr>
          <a:xfrm>
            <a:off x="150" y="5076825"/>
            <a:ext cx="9143700" cy="66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11"/>
          <p:cNvSpPr txBox="1"/>
          <p:nvPr>
            <p:ph hasCustomPrompt="1" type="title"/>
          </p:nvPr>
        </p:nvSpPr>
        <p:spPr>
          <a:xfrm>
            <a:off x="387900" y="1152450"/>
            <a:ext cx="8368200" cy="15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5" name="Google Shape;55;p11"/>
          <p:cNvSpPr txBox="1"/>
          <p:nvPr>
            <p:ph idx="1" type="body"/>
          </p:nvPr>
        </p:nvSpPr>
        <p:spPr>
          <a:xfrm>
            <a:off x="387900" y="2919450"/>
            <a:ext cx="83682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" name="Google Shape;18;p3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Google Shape;21;p4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2" name="Google Shape;22;p4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Google Shape;26;p5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7" name="Google Shape;27;p5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3879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2" type="body"/>
          </p:nvPr>
        </p:nvSpPr>
        <p:spPr>
          <a:xfrm>
            <a:off x="47562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Google Shape;35;p7"/>
          <p:cNvCxnSpPr/>
          <p:nvPr/>
        </p:nvCxnSpPr>
        <p:spPr>
          <a:xfrm>
            <a:off x="489218" y="1412277"/>
            <a:ext cx="3315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6" name="Google Shape;36;p7"/>
          <p:cNvSpPr txBox="1"/>
          <p:nvPr>
            <p:ph type="title"/>
          </p:nvPr>
        </p:nvSpPr>
        <p:spPr>
          <a:xfrm>
            <a:off x="3879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7" name="Google Shape;37;p7"/>
          <p:cNvSpPr txBox="1"/>
          <p:nvPr>
            <p:ph idx="1" type="body"/>
          </p:nvPr>
        </p:nvSpPr>
        <p:spPr>
          <a:xfrm>
            <a:off x="387900" y="1594025"/>
            <a:ext cx="2808000" cy="268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1" name="Google Shape;41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4" name="Google Shape;44;p9"/>
          <p:cNvCxnSpPr/>
          <p:nvPr/>
        </p:nvCxnSpPr>
        <p:spPr>
          <a:xfrm>
            <a:off x="5029675" y="4495503"/>
            <a:ext cx="540900" cy="0"/>
          </a:xfrm>
          <a:prstGeom prst="straightConnector1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5" name="Google Shape;45;p9"/>
          <p:cNvSpPr txBox="1"/>
          <p:nvPr>
            <p:ph type="title"/>
          </p:nvPr>
        </p:nvSpPr>
        <p:spPr>
          <a:xfrm>
            <a:off x="265500" y="1209075"/>
            <a:ext cx="4045200" cy="1506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6" name="Google Shape;46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9pPr>
          </a:lstStyle>
          <a:p/>
        </p:txBody>
      </p:sp>
      <p:sp>
        <p:nvSpPr>
          <p:cNvPr id="47" name="Google Shape;47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/>
          <p:nvPr>
            <p:ph idx="1" type="body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Slab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</a:lstStyle>
          <a:p/>
        </p:txBody>
      </p:sp>
      <p:sp>
        <p:nvSpPr>
          <p:cNvPr id="51" name="Google Shape;51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arina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3" name="Google Shape;63;p13"/>
          <p:cNvGraphicFramePr/>
          <p:nvPr/>
        </p:nvGraphicFramePr>
        <p:xfrm>
          <a:off x="1657828" y="37729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{A2E7D893-81AD-4382-B933-9AB7E58049D8}</a:tableStyleId>
              </a:tblPr>
              <a:tblGrid>
                <a:gridCol w="2385625"/>
                <a:gridCol w="3410625"/>
              </a:tblGrid>
              <a:tr h="2386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2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MUNICÍPIO</a:t>
                      </a:r>
                      <a:endParaRPr b="1" sz="1200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9050" marB="19050" marR="28575" marL="28575" anchor="b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C343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2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NOME DA RÁDIO</a:t>
                      </a:r>
                      <a:endParaRPr b="1" sz="1200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9050" marB="19050" marR="28575" marL="28575" anchor="b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C343D"/>
                    </a:solidFill>
                  </a:tcPr>
                </a:tc>
              </a:tr>
              <a:tr h="3733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100">
                          <a:solidFill>
                            <a:srgbClr val="222222"/>
                          </a:solidFill>
                        </a:rPr>
                        <a:t>Nova Ubiratã</a:t>
                      </a:r>
                      <a:endParaRPr b="1" sz="1100">
                        <a:solidFill>
                          <a:srgbClr val="222222"/>
                        </a:solidFill>
                      </a:endParaRPr>
                    </a:p>
                  </a:txBody>
                  <a:tcPr marT="91425" marB="91425" marR="28575" marL="28575" anchor="b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>
                          <a:solidFill>
                            <a:srgbClr val="222222"/>
                          </a:solidFill>
                        </a:rPr>
                        <a:t>Rádio Sucesso FM</a:t>
                      </a:r>
                      <a:endParaRPr sz="1100">
                        <a:solidFill>
                          <a:srgbClr val="222222"/>
                        </a:solidFill>
                      </a:endParaRPr>
                    </a:p>
                  </a:txBody>
                  <a:tcPr marT="91425" marB="91425" marR="28575" marL="28575" anchor="b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</a:tr>
              <a:tr h="3733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100">
                          <a:solidFill>
                            <a:srgbClr val="222222"/>
                          </a:solidFill>
                        </a:rPr>
                        <a:t>Querência</a:t>
                      </a:r>
                      <a:endParaRPr b="1" sz="1100">
                        <a:solidFill>
                          <a:srgbClr val="222222"/>
                        </a:solidFill>
                      </a:endParaRPr>
                    </a:p>
                  </a:txBody>
                  <a:tcPr marT="91425" marB="91425" marR="28575" marL="28575" anchor="b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/>
                        <a:t>Rádio Alternativa FM 87,9</a:t>
                      </a:r>
                      <a:endParaRPr sz="1100"/>
                    </a:p>
                  </a:txBody>
                  <a:tcPr marT="91425" marB="91425" marR="28575" marL="28575" anchor="b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</a:tr>
              <a:tr h="3733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100">
                          <a:solidFill>
                            <a:srgbClr val="222222"/>
                          </a:solidFill>
                        </a:rPr>
                        <a:t>Itambé</a:t>
                      </a:r>
                      <a:endParaRPr b="1" sz="1100">
                        <a:solidFill>
                          <a:srgbClr val="222222"/>
                        </a:solidFill>
                      </a:endParaRPr>
                    </a:p>
                  </a:txBody>
                  <a:tcPr marT="91425" marB="91425" marR="28575" marL="28575" anchor="b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/>
                        <a:t>Rádio Luz fm</a:t>
                      </a:r>
                      <a:endParaRPr sz="1100"/>
                    </a:p>
                  </a:txBody>
                  <a:tcPr marT="91425" marB="91425" marR="28575" marL="28575" anchor="b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</a:tr>
              <a:tr h="3733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100">
                          <a:solidFill>
                            <a:srgbClr val="222222"/>
                          </a:solidFill>
                        </a:rPr>
                        <a:t>União do Sul</a:t>
                      </a:r>
                      <a:endParaRPr b="1" sz="1100">
                        <a:solidFill>
                          <a:srgbClr val="222222"/>
                        </a:solidFill>
                      </a:endParaRPr>
                    </a:p>
                  </a:txBody>
                  <a:tcPr marT="91425" marB="91425" marR="28575" marL="28575" anchor="b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/>
                        <a:t>Rádio Unisul FM</a:t>
                      </a:r>
                      <a:endParaRPr sz="1100"/>
                    </a:p>
                  </a:txBody>
                  <a:tcPr marT="91425" marB="91425" marR="28575" marL="28575" anchor="b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</a:tr>
              <a:tr h="3733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100">
                          <a:solidFill>
                            <a:srgbClr val="222222"/>
                          </a:solidFill>
                        </a:rPr>
                        <a:t>Alcinópolis</a:t>
                      </a:r>
                      <a:endParaRPr b="1" sz="1100">
                        <a:solidFill>
                          <a:srgbClr val="222222"/>
                        </a:solidFill>
                      </a:endParaRPr>
                    </a:p>
                  </a:txBody>
                  <a:tcPr marT="91425" marB="91425" marR="28575" marL="28575" anchor="b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/>
                        <a:t>87,9 Alcinópolis FM</a:t>
                      </a:r>
                      <a:endParaRPr sz="1100"/>
                    </a:p>
                  </a:txBody>
                  <a:tcPr marT="91425" marB="91425" marR="28575" marL="28575" anchor="b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</a:tr>
              <a:tr h="3733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100">
                          <a:solidFill>
                            <a:srgbClr val="222222"/>
                          </a:solidFill>
                        </a:rPr>
                        <a:t>Alvorada do Norte</a:t>
                      </a:r>
                      <a:endParaRPr b="1" sz="1100">
                        <a:solidFill>
                          <a:srgbClr val="222222"/>
                        </a:solidFill>
                      </a:endParaRPr>
                    </a:p>
                  </a:txBody>
                  <a:tcPr marT="91425" marB="91425" marR="28575" marL="28575" anchor="b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/>
                        <a:t>Rádio Nova FM</a:t>
                      </a:r>
                      <a:endParaRPr sz="1100"/>
                    </a:p>
                  </a:txBody>
                  <a:tcPr marT="91425" marB="91425" marR="28575" marL="28575" anchor="b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</a:tr>
              <a:tr h="3733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100">
                          <a:solidFill>
                            <a:srgbClr val="222222"/>
                          </a:solidFill>
                        </a:rPr>
                        <a:t>Simolândia</a:t>
                      </a:r>
                      <a:endParaRPr b="1" sz="1100">
                        <a:solidFill>
                          <a:srgbClr val="222222"/>
                        </a:solidFill>
                      </a:endParaRPr>
                    </a:p>
                  </a:txBody>
                  <a:tcPr marT="91425" marB="91425" marR="28575" marL="28575" anchor="b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/>
                        <a:t>Rádio Comunitária Líder Fm</a:t>
                      </a:r>
                      <a:endParaRPr sz="1100"/>
                    </a:p>
                  </a:txBody>
                  <a:tcPr marT="91425" marB="91425" marR="28575" marL="28575" anchor="b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</a:tr>
              <a:tr h="3733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100">
                          <a:solidFill>
                            <a:srgbClr val="222222"/>
                          </a:solidFill>
                        </a:rPr>
                        <a:t>Campinaçu</a:t>
                      </a:r>
                      <a:endParaRPr b="1" sz="1100">
                        <a:solidFill>
                          <a:srgbClr val="222222"/>
                        </a:solidFill>
                      </a:endParaRPr>
                    </a:p>
                  </a:txBody>
                  <a:tcPr marT="91425" marB="91425" marR="28575" marL="28575" anchor="b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/>
                        <a:t>Rádio Clube FM</a:t>
                      </a:r>
                      <a:endParaRPr sz="1100"/>
                    </a:p>
                  </a:txBody>
                  <a:tcPr marT="91425" marB="91425" marR="28575" marL="28575" anchor="b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</a:tr>
              <a:tr h="3733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100">
                          <a:solidFill>
                            <a:srgbClr val="222222"/>
                          </a:solidFill>
                        </a:rPr>
                        <a:t>Itanhangá</a:t>
                      </a:r>
                      <a:endParaRPr b="1" sz="1100">
                        <a:solidFill>
                          <a:srgbClr val="222222"/>
                        </a:solidFill>
                      </a:endParaRPr>
                    </a:p>
                  </a:txBody>
                  <a:tcPr marT="91425" marB="91425" marR="28575" marL="28575" anchor="b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/>
                        <a:t>Rádio ITA FM</a:t>
                      </a:r>
                      <a:endParaRPr sz="1100"/>
                    </a:p>
                  </a:txBody>
                  <a:tcPr marT="91425" marB="91425" marR="28575" marL="28575" anchor="b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</a:tr>
              <a:tr h="3733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100">
                          <a:solidFill>
                            <a:srgbClr val="222222"/>
                          </a:solidFill>
                        </a:rPr>
                        <a:t>Paraíso das Águas</a:t>
                      </a:r>
                      <a:endParaRPr b="1" sz="1100">
                        <a:solidFill>
                          <a:srgbClr val="222222"/>
                        </a:solidFill>
                      </a:endParaRPr>
                    </a:p>
                  </a:txBody>
                  <a:tcPr marT="91425" marB="91425" marR="28575" marL="28575" anchor="b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/>
                        <a:t>FM Paraíso</a:t>
                      </a:r>
                      <a:endParaRPr sz="1100"/>
                    </a:p>
                  </a:txBody>
                  <a:tcPr marT="91425" marB="91425" marR="28575" marL="28575" anchor="b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</a:tr>
              <a:tr h="3733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100">
                          <a:solidFill>
                            <a:srgbClr val="222222"/>
                          </a:solidFill>
                        </a:rPr>
                        <a:t>Nova Maringá</a:t>
                      </a:r>
                      <a:endParaRPr b="1" sz="1100">
                        <a:solidFill>
                          <a:srgbClr val="222222"/>
                        </a:solidFill>
                      </a:endParaRPr>
                    </a:p>
                  </a:txBody>
                  <a:tcPr marT="91425" marB="91425" marR="28575" marL="28575" anchor="b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/>
                        <a:t>Taiama FM</a:t>
                      </a:r>
                      <a:endParaRPr sz="1100"/>
                    </a:p>
                  </a:txBody>
                  <a:tcPr marT="91425" marB="91425" marR="28575" marL="28575" anchor="b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</a:tr>
              <a:tr h="1915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100">
                          <a:solidFill>
                            <a:srgbClr val="222222"/>
                          </a:solidFill>
                        </a:rPr>
                        <a:t>Abaíra</a:t>
                      </a:r>
                      <a:endParaRPr b="1" sz="1100">
                        <a:solidFill>
                          <a:srgbClr val="222222"/>
                        </a:solidFill>
                      </a:endParaRPr>
                    </a:p>
                  </a:txBody>
                  <a:tcPr marT="91425" marB="91425" marR="28575" marL="28575" anchor="b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/>
                        <a:t>Abaira FM</a:t>
                      </a:r>
                      <a:endParaRPr sz="1100"/>
                    </a:p>
                  </a:txBody>
                  <a:tcPr marT="91425" marB="91425" marR="28575" marL="28575" anchor="b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8" name="Google Shape;68;p14"/>
          <p:cNvGraphicFramePr/>
          <p:nvPr/>
        </p:nvGraphicFramePr>
        <p:xfrm>
          <a:off x="1700600" y="42412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{A2E7D893-81AD-4382-B933-9AB7E58049D8}</a:tableStyleId>
              </a:tblPr>
              <a:tblGrid>
                <a:gridCol w="2363600"/>
                <a:gridCol w="3379175"/>
              </a:tblGrid>
              <a:tr h="2257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2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MUNICÍPIO</a:t>
                      </a:r>
                      <a:endParaRPr b="1" sz="1200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9050" marB="19050" marR="28575" marL="28575" anchor="b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C343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2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NOME DA RÁDIO</a:t>
                      </a:r>
                      <a:endParaRPr b="1" sz="1200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9050" marB="19050" marR="28575" marL="28575" anchor="b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C343D"/>
                    </a:solidFill>
                  </a:tcPr>
                </a:tc>
              </a:tr>
              <a:tr h="2083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100">
                          <a:solidFill>
                            <a:srgbClr val="222222"/>
                          </a:solidFill>
                        </a:rPr>
                        <a:t>Potiraguá</a:t>
                      </a:r>
                      <a:endParaRPr b="1" sz="1100">
                        <a:solidFill>
                          <a:srgbClr val="222222"/>
                        </a:solidFill>
                      </a:endParaRPr>
                    </a:p>
                  </a:txBody>
                  <a:tcPr marT="91425" marB="91425" marR="28575" marL="28575" anchor="b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/>
                        <a:t>Rádio Potiraguá FM</a:t>
                      </a:r>
                      <a:endParaRPr sz="1100"/>
                    </a:p>
                  </a:txBody>
                  <a:tcPr marT="91425" marB="91425" marR="28575" marL="28575" anchor="b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2083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100">
                          <a:solidFill>
                            <a:srgbClr val="222222"/>
                          </a:solidFill>
                        </a:rPr>
                        <a:t>Ponto dos Volantes</a:t>
                      </a:r>
                      <a:endParaRPr b="1" sz="1100">
                        <a:solidFill>
                          <a:srgbClr val="222222"/>
                        </a:solidFill>
                      </a:endParaRPr>
                    </a:p>
                  </a:txBody>
                  <a:tcPr marT="91425" marB="91425" marR="28575" marL="28575" anchor="b">
                    <a:lnL cap="flat" cmpd="sng" w="76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/>
                        <a:t>Rádio líder FM</a:t>
                      </a:r>
                      <a:endParaRPr sz="1100"/>
                    </a:p>
                  </a:txBody>
                  <a:tcPr marT="91425" marB="91425" marR="28575" marL="28575" anchor="b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2083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100">
                          <a:solidFill>
                            <a:srgbClr val="222222"/>
                          </a:solidFill>
                        </a:rPr>
                        <a:t>Catuji</a:t>
                      </a:r>
                      <a:endParaRPr b="1" sz="1100">
                        <a:solidFill>
                          <a:srgbClr val="222222"/>
                        </a:solidFill>
                      </a:endParaRPr>
                    </a:p>
                  </a:txBody>
                  <a:tcPr marT="91425" marB="91425" marR="28575" marL="28575" anchor="b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/>
                        <a:t>Rádio Nova Catuji FM</a:t>
                      </a:r>
                      <a:endParaRPr sz="1100"/>
                    </a:p>
                  </a:txBody>
                  <a:tcPr marT="91425" marB="91425" marR="28575" marL="28575" anchor="b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2083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100">
                          <a:solidFill>
                            <a:srgbClr val="222222"/>
                          </a:solidFill>
                        </a:rPr>
                        <a:t>Água Doce do Norte</a:t>
                      </a:r>
                      <a:endParaRPr b="1" sz="1100">
                        <a:solidFill>
                          <a:srgbClr val="222222"/>
                        </a:solidFill>
                      </a:endParaRPr>
                    </a:p>
                  </a:txBody>
                  <a:tcPr marT="91425" marB="91425" marR="28575" marL="28575" anchor="b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/>
                        <a:t>Rádio Onda Nort FM</a:t>
                      </a:r>
                      <a:endParaRPr sz="1100"/>
                    </a:p>
                  </a:txBody>
                  <a:tcPr marT="91425" marB="91425" marR="28575" marL="28575" anchor="b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2083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100">
                          <a:solidFill>
                            <a:srgbClr val="222222"/>
                          </a:solidFill>
                        </a:rPr>
                        <a:t>Colinas do Sul</a:t>
                      </a:r>
                      <a:endParaRPr b="1" sz="1100">
                        <a:solidFill>
                          <a:srgbClr val="222222"/>
                        </a:solidFill>
                      </a:endParaRPr>
                    </a:p>
                  </a:txBody>
                  <a:tcPr marT="91425" marB="91425" marR="28575" marL="28575" anchor="b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/>
                        <a:t>Rádio Colinas FM</a:t>
                      </a:r>
                      <a:endParaRPr sz="1100"/>
                    </a:p>
                  </a:txBody>
                  <a:tcPr marT="91425" marB="91425" marR="28575" marL="28575" anchor="b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2083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100">
                          <a:solidFill>
                            <a:srgbClr val="222222"/>
                          </a:solidFill>
                        </a:rPr>
                        <a:t>Iaciara</a:t>
                      </a:r>
                      <a:endParaRPr b="1" sz="1100">
                        <a:solidFill>
                          <a:srgbClr val="222222"/>
                        </a:solidFill>
                      </a:endParaRPr>
                    </a:p>
                  </a:txBody>
                  <a:tcPr marT="91425" marB="91425" marR="28575" marL="28575" anchor="b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/>
                        <a:t>Rádio Nova Dimensão FM</a:t>
                      </a:r>
                      <a:endParaRPr sz="1100"/>
                    </a:p>
                  </a:txBody>
                  <a:tcPr marT="91425" marB="91425" marR="28575" marL="28575" anchor="b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2083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100">
                          <a:solidFill>
                            <a:srgbClr val="222222"/>
                          </a:solidFill>
                        </a:rPr>
                        <a:t>Jussipe</a:t>
                      </a:r>
                      <a:endParaRPr b="1" sz="1100">
                        <a:solidFill>
                          <a:srgbClr val="222222"/>
                        </a:solidFill>
                      </a:endParaRPr>
                    </a:p>
                  </a:txBody>
                  <a:tcPr marT="91425" marB="91425" marR="28575" marL="28575" anchor="b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/>
                        <a:t>Rádio Jussiape FM</a:t>
                      </a:r>
                      <a:endParaRPr sz="1100"/>
                    </a:p>
                  </a:txBody>
                  <a:tcPr marT="91425" marB="91425" marR="28575" marL="28575" anchor="b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2083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100">
                          <a:solidFill>
                            <a:srgbClr val="222222"/>
                          </a:solidFill>
                        </a:rPr>
                        <a:t>Mantenópolis</a:t>
                      </a:r>
                      <a:endParaRPr b="1" sz="1100">
                        <a:solidFill>
                          <a:srgbClr val="222222"/>
                        </a:solidFill>
                      </a:endParaRPr>
                    </a:p>
                  </a:txBody>
                  <a:tcPr marT="91425" marB="91425" marR="28575" marL="28575" anchor="b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/>
                        <a:t>Rádio Transason FM</a:t>
                      </a:r>
                      <a:endParaRPr sz="1100"/>
                    </a:p>
                  </a:txBody>
                  <a:tcPr marT="91425" marB="91425" marR="28575" marL="28575" anchor="b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2083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100">
                          <a:solidFill>
                            <a:srgbClr val="222222"/>
                          </a:solidFill>
                        </a:rPr>
                        <a:t>Maiquinique</a:t>
                      </a:r>
                      <a:endParaRPr b="1" sz="1100">
                        <a:solidFill>
                          <a:srgbClr val="222222"/>
                        </a:solidFill>
                      </a:endParaRPr>
                    </a:p>
                  </a:txBody>
                  <a:tcPr marT="91425" marB="91425" marR="28575" marL="28575" anchor="b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/>
                        <a:t>Rádio Maiquinique FM</a:t>
                      </a:r>
                      <a:endParaRPr sz="1100"/>
                    </a:p>
                  </a:txBody>
                  <a:tcPr marT="91425" marB="91425" marR="28575" marL="28575" anchor="b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2083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100">
                          <a:solidFill>
                            <a:srgbClr val="222222"/>
                          </a:solidFill>
                        </a:rPr>
                        <a:t>Oliveira dos Brejinhos</a:t>
                      </a:r>
                      <a:endParaRPr b="1" sz="1100">
                        <a:solidFill>
                          <a:srgbClr val="222222"/>
                        </a:solidFill>
                      </a:endParaRPr>
                    </a:p>
                  </a:txBody>
                  <a:tcPr marT="91425" marB="91425" marR="28575" marL="28575" anchor="b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/>
                        <a:t>Rádio Cristal FM</a:t>
                      </a:r>
                      <a:endParaRPr sz="1100"/>
                    </a:p>
                  </a:txBody>
                  <a:tcPr marT="91425" marB="91425" marR="28575" marL="28575" anchor="b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2083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100">
                          <a:solidFill>
                            <a:srgbClr val="222222"/>
                          </a:solidFill>
                        </a:rPr>
                        <a:t>Aricanduva</a:t>
                      </a:r>
                      <a:endParaRPr b="1" sz="1100">
                        <a:solidFill>
                          <a:srgbClr val="222222"/>
                        </a:solidFill>
                      </a:endParaRPr>
                    </a:p>
                  </a:txBody>
                  <a:tcPr marT="91425" marB="91425" marR="28575" marL="28575" anchor="b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/>
                        <a:t>Aricanduva FM</a:t>
                      </a:r>
                      <a:endParaRPr sz="1100"/>
                    </a:p>
                  </a:txBody>
                  <a:tcPr marT="91425" marB="91425" marR="28575" marL="28575" anchor="b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arina">
  <a:themeElements>
    <a:clrScheme name="Marina">
      <a:dk1>
        <a:srgbClr val="FFFFFF"/>
      </a:dk1>
      <a:lt1>
        <a:srgbClr val="00517C"/>
      </a:lt1>
      <a:dk2>
        <a:srgbClr val="004065"/>
      </a:dk2>
      <a:lt2>
        <a:srgbClr val="CFD8DC"/>
      </a:lt2>
      <a:accent1>
        <a:srgbClr val="0277BD"/>
      </a:accent1>
      <a:accent2>
        <a:srgbClr val="558B2F"/>
      </a:accent2>
      <a:accent3>
        <a:srgbClr val="009688"/>
      </a:accent3>
      <a:accent4>
        <a:srgbClr val="039BE5"/>
      </a:accent4>
      <a:accent5>
        <a:srgbClr val="8BC34A"/>
      </a:accent5>
      <a:accent6>
        <a:srgbClr val="FFEB38"/>
      </a:accent6>
      <a:hlink>
        <a:srgbClr val="8BC34A"/>
      </a:hlink>
      <a:folHlink>
        <a:srgbClr val="8BC3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